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1" roundtripDataSignature="AMtx7miJk3lJGKy+ZzTrkneTRrfWPXyl6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82DC5BF-8CBF-4B06-909F-4F48AE7345E1}">
  <a:tblStyle styleId="{582DC5BF-8CBF-4B06-909F-4F48AE7345E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676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df2a28465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df2a284656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df2a284656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lvl="1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4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4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24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5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6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6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>
                <a:solidFill>
                  <a:srgbClr val="FF00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_AND_BOD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7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8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8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2" name="Google Shape;42;p1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2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0" name="Google Shape;50;p2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2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3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3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7" name="Google Shape;67;p23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8" name="Google Shape;68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14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4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Communication Skills</a:t>
            </a:r>
            <a:endParaRPr/>
          </a:p>
        </p:txBody>
      </p:sp>
      <p:sp>
        <p:nvSpPr>
          <p:cNvPr id="95" name="Google Shape;95;p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500">
                <a:solidFill>
                  <a:schemeClr val="dk1"/>
                </a:solidFill>
              </a:rPr>
              <a:t>Class X , Session 6: Writing Skills: Parts of Speech ( IT #402)</a:t>
            </a:r>
            <a:endParaRPr/>
          </a:p>
          <a:p>
            <a:pPr marL="0" lvl="0" indent="0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44000"/>
              <a:buFont typeface="Arial"/>
              <a:buNone/>
            </a:pPr>
            <a:r>
              <a:rPr lang="en-US" sz="2500">
                <a:solidFill>
                  <a:schemeClr val="dk1"/>
                </a:solidFill>
              </a:rPr>
              <a:t>By : Gitashree Nayak</a:t>
            </a:r>
            <a:endParaRPr sz="25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44000"/>
              <a:buFont typeface="Arial"/>
              <a:buNone/>
            </a:pPr>
            <a:r>
              <a:rPr lang="en-US" sz="2500">
                <a:solidFill>
                  <a:schemeClr val="dk1"/>
                </a:solidFill>
              </a:rPr>
              <a:t>Mob No. : 9439656911</a:t>
            </a:r>
            <a:endParaRPr sz="25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500">
              <a:solidFill>
                <a:schemeClr val="dk1"/>
              </a:solidFill>
            </a:endParaRPr>
          </a:p>
        </p:txBody>
      </p:sp>
      <p:pic>
        <p:nvPicPr>
          <p:cNvPr id="96" name="Google Shape;9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127650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"/>
          <p:cNvSpPr txBox="1"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Home Assignment</a:t>
            </a:r>
            <a:endParaRPr/>
          </a:p>
        </p:txBody>
      </p:sp>
      <p:sp>
        <p:nvSpPr>
          <p:cNvPr id="155" name="Google Shape;155;p9"/>
          <p:cNvSpPr txBox="1">
            <a:spLocks noGrp="1"/>
          </p:cNvSpPr>
          <p:nvPr>
            <p:ph type="body" idx="1"/>
          </p:nvPr>
        </p:nvSpPr>
        <p:spPr>
          <a:xfrm>
            <a:off x="40943" y="908720"/>
            <a:ext cx="8229600" cy="504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</p:txBody>
      </p:sp>
      <p:sp>
        <p:nvSpPr>
          <p:cNvPr id="156" name="Google Shape;156;p9"/>
          <p:cNvSpPr txBox="1"/>
          <p:nvPr/>
        </p:nvSpPr>
        <p:spPr>
          <a:xfrm>
            <a:off x="807265" y="1831639"/>
            <a:ext cx="7813343" cy="3502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Which of these sentences are punctuated correctly?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(a) When is the party.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(b) I had bread omelette and a Banana for breakfast.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(c) I am so excited about my first foreign trip!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(d) This is Abdul’s notebook.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In which of these sentences can you find an adverb?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(a) Divya drinks milk every day.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(b) Sanjay gifted me a new pen.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(c) I opened the door lock.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(d) Sita is 5-feet tall.</a:t>
            </a:r>
            <a:endParaRPr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21B191F4-3A93-602A-6139-4946B371088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12765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Home Assignment</a:t>
            </a:r>
            <a:endParaRPr/>
          </a:p>
        </p:txBody>
      </p:sp>
      <p:pic>
        <p:nvPicPr>
          <p:cNvPr id="162" name="Google Shape;162;p10" descr="FILL IN BLANKS 1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33400" y="1447801"/>
            <a:ext cx="7772400" cy="4591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825CC2C6-2116-889F-7712-10B4015167D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12765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Home Assignment</a:t>
            </a:r>
            <a:endParaRPr/>
          </a:p>
        </p:txBody>
      </p:sp>
      <p:pic>
        <p:nvPicPr>
          <p:cNvPr id="168" name="Google Shape;168;p11" descr="FILL IN THE BLANKS 2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1600200"/>
            <a:ext cx="8229600" cy="3020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6160368A-C2DD-2CAB-ABAA-38AC3DB6CB2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12765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Home Assignment</a:t>
            </a:r>
            <a:endParaRPr/>
          </a:p>
        </p:txBody>
      </p:sp>
      <p:sp>
        <p:nvSpPr>
          <p:cNvPr id="174" name="Google Shape;174;p12"/>
          <p:cNvSpPr txBox="1">
            <a:spLocks noGrp="1"/>
          </p:cNvSpPr>
          <p:nvPr>
            <p:ph type="body" idx="1"/>
          </p:nvPr>
        </p:nvSpPr>
        <p:spPr>
          <a:xfrm>
            <a:off x="533400" y="12954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C. Subjective question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1. Identify the conjunctions and prepositions from the list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below and write these in the correct box.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Over, Because, Under, And, Since, In, At, Although, Or, Up,On, Beside</a:t>
            </a:r>
            <a:endParaRPr/>
          </a:p>
        </p:txBody>
      </p:sp>
      <p:graphicFrame>
        <p:nvGraphicFramePr>
          <p:cNvPr id="175" name="Google Shape;175;p12"/>
          <p:cNvGraphicFramePr/>
          <p:nvPr/>
        </p:nvGraphicFramePr>
        <p:xfrm>
          <a:off x="457200" y="3733800"/>
          <a:ext cx="6096000" cy="640090"/>
        </p:xfrm>
        <a:graphic>
          <a:graphicData uri="http://schemas.openxmlformats.org/drawingml/2006/table">
            <a:tbl>
              <a:tblPr firstRow="1" bandRow="1">
                <a:noFill/>
                <a:tableStyleId>{582DC5BF-8CBF-4B06-909F-4F48AE7345E1}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Conjunction 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/>
                        <a:t>Preposition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FA418ABE-0384-64F2-44F6-B7528A486B3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12765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3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43FA8FD3-B188-E971-EF4A-E65A8A3DA11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12765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df2a284656_0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Learning Outcome of this Session</a:t>
            </a:r>
            <a:endParaRPr dirty="0"/>
          </a:p>
        </p:txBody>
      </p:sp>
      <p:sp>
        <p:nvSpPr>
          <p:cNvPr id="104" name="Google Shape;104;gdf2a284656_0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rgbClr val="333333"/>
                </a:solidFill>
                <a:highlight>
                  <a:srgbClr val="FFFFFF"/>
                </a:highlight>
              </a:rPr>
              <a:t>Student could able to understand: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US" sz="1800"/>
              <a:t>Parts of Speech, Capitalization, Capitalization Rules, Punctuation, Basic Parts of Speech, Supporting Parts of Speech.</a:t>
            </a:r>
            <a:endParaRPr sz="180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A3976D91-3F37-F6B9-DAA0-88F30DDDF79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76231" y="92076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Writing Skills: Parts of Speech</a:t>
            </a:r>
            <a:endParaRPr/>
          </a:p>
        </p:txBody>
      </p:sp>
      <p:sp>
        <p:nvSpPr>
          <p:cNvPr id="110" name="Google Shape;110;p2"/>
          <p:cNvSpPr txBox="1">
            <a:spLocks noGrp="1"/>
          </p:cNvSpPr>
          <p:nvPr>
            <p:ph type="body" idx="1"/>
          </p:nvPr>
        </p:nvSpPr>
        <p:spPr>
          <a:xfrm>
            <a:off x="539552" y="980728"/>
            <a:ext cx="8229600" cy="5217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b="1"/>
              <a:t>Using capitals: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It is easy to know what to capitalize if you remember the word ‘MINTS’.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1"/>
          </a:p>
        </p:txBody>
      </p:sp>
      <p:pic>
        <p:nvPicPr>
          <p:cNvPr id="111" name="Google Shape;11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2937" y="1747837"/>
            <a:ext cx="8043863" cy="4129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F93A85C0-AAB5-C6E7-59B4-2A90E5D4F65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12765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 txBox="1">
            <a:spLocks noGrp="1"/>
          </p:cNvSpPr>
          <p:nvPr>
            <p:ph type="body" idx="1"/>
          </p:nvPr>
        </p:nvSpPr>
        <p:spPr>
          <a:xfrm>
            <a:off x="457200" y="908720"/>
            <a:ext cx="8229600" cy="5217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b="1"/>
              <a:t>Punctuation: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It is a set of marks, such as the full stop and the comma, which help us separate parts of a sentence and explain its meaning.</a:t>
            </a:r>
            <a:endParaRPr/>
          </a:p>
        </p:txBody>
      </p:sp>
      <p:pic>
        <p:nvPicPr>
          <p:cNvPr id="117" name="Google Shape;117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2238253"/>
            <a:ext cx="8363272" cy="4621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0A5AA0D8-0324-0EBD-5D33-57FD450D574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12765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Basic parts of speech</a:t>
            </a:r>
            <a:endParaRPr/>
          </a:p>
        </p:txBody>
      </p:sp>
      <p:sp>
        <p:nvSpPr>
          <p:cNvPr id="123" name="Google Shape;123;p4"/>
          <p:cNvSpPr txBox="1">
            <a:spLocks noGrp="1"/>
          </p:cNvSpPr>
          <p:nvPr>
            <p:ph type="body" idx="1"/>
          </p:nvPr>
        </p:nvSpPr>
        <p:spPr>
          <a:xfrm>
            <a:off x="457200" y="980728"/>
            <a:ext cx="8507288" cy="5145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There are eight basic parts of speech in the English language.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These are noun, pronoun, verb, adjective, adverb, preposition, conjunction and interjection.</a:t>
            </a:r>
            <a:endParaRPr/>
          </a:p>
          <a:p>
            <a:pPr marL="342900" lvl="0" indent="-2540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/>
          </a:p>
        </p:txBody>
      </p:sp>
      <p:pic>
        <p:nvPicPr>
          <p:cNvPr id="124" name="Google Shape;124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3568" y="1974851"/>
            <a:ext cx="7646044" cy="3686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ED743C2C-C8D8-45FE-A728-DC0D5B29706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12765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endParaRPr dirty="0"/>
          </a:p>
        </p:txBody>
      </p:sp>
      <p:pic>
        <p:nvPicPr>
          <p:cNvPr id="130" name="Google Shape;130;p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85281" y="1058213"/>
            <a:ext cx="8686800" cy="5525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00901E51-19FB-303B-0F17-8B430F53E97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12765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 dirty="0"/>
              <a:t>Supporting parts of speech types</a:t>
            </a:r>
            <a:endParaRPr dirty="0"/>
          </a:p>
        </p:txBody>
      </p:sp>
      <p:pic>
        <p:nvPicPr>
          <p:cNvPr id="136" name="Google Shape;136;p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32785" y="1700808"/>
            <a:ext cx="7999655" cy="3191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AAB278A4-935C-BF35-CE4E-5A843B6BFB0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12765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alibri"/>
              <a:buNone/>
            </a:pPr>
            <a:r>
              <a:rPr lang="en-US"/>
              <a:t>   Supporting parts of speech types</a:t>
            </a:r>
            <a:endParaRPr/>
          </a:p>
        </p:txBody>
      </p:sp>
      <p:pic>
        <p:nvPicPr>
          <p:cNvPr id="142" name="Google Shape;142;p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-108520" y="764704"/>
            <a:ext cx="9252520" cy="4104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4868894"/>
            <a:ext cx="9144000" cy="1008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C34BE516-3DAC-33E9-5104-CC9E98A172A3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373489" y="107102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"/>
          <p:cNvSpPr txBox="1"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Home Assignment</a:t>
            </a:r>
            <a:endParaRPr/>
          </a:p>
        </p:txBody>
      </p:sp>
      <p:sp>
        <p:nvSpPr>
          <p:cNvPr id="149" name="Google Shape;149;p8"/>
          <p:cNvSpPr txBox="1">
            <a:spLocks noGrp="1"/>
          </p:cNvSpPr>
          <p:nvPr>
            <p:ph type="body" idx="1"/>
          </p:nvPr>
        </p:nvSpPr>
        <p:spPr>
          <a:xfrm>
            <a:off x="539551" y="908720"/>
            <a:ext cx="7730991" cy="504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en-US" sz="1800" b="1" i="0" u="none" strike="noStrike">
                <a:solidFill>
                  <a:srgbClr val="0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A. Multiple choice questions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r>
              <a:rPr lang="en-US" sz="1800" b="1" i="0" u="none" strike="noStrike">
                <a:solidFill>
                  <a:srgbClr val="0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Read the questions carefully and circle the letter (a), (b), (c) or (d) that best     answers the question.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1. In which of the following, the underlined word is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an adjective?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(a) Radha has a red dress.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(b) I can speak French.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i="1"/>
              <a:t>(c) The Girl on the Train is a best-seller.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(d) Abdul can swim fast.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2. Which of these sentences is capitalised correctly?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(a) Ravi and i are going to the movies.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(b) Salim is visiting India in july.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(c) The Tiger is a strong animal.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(d) She is arriving on Monday.</a:t>
            </a:r>
            <a:endParaRPr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B24444AB-6E95-288D-3715-951D8AD9F69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12765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462</Words>
  <Application>Microsoft Office PowerPoint</Application>
  <PresentationFormat>On-screen Show (4:3)</PresentationFormat>
  <Paragraphs>54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Bookman Old Style</vt:lpstr>
      <vt:lpstr>Calibri</vt:lpstr>
      <vt:lpstr>Office Theme</vt:lpstr>
      <vt:lpstr>Communication Skills</vt:lpstr>
      <vt:lpstr>Learning Outcome of this Session</vt:lpstr>
      <vt:lpstr>Writing Skills: Parts of Speech</vt:lpstr>
      <vt:lpstr>PowerPoint Presentation</vt:lpstr>
      <vt:lpstr>Basic parts of speech</vt:lpstr>
      <vt:lpstr>PowerPoint Presentation</vt:lpstr>
      <vt:lpstr>Supporting parts of speech types</vt:lpstr>
      <vt:lpstr>   Supporting parts of speech types</vt:lpstr>
      <vt:lpstr>Home Assignment</vt:lpstr>
      <vt:lpstr>Home Assignment</vt:lpstr>
      <vt:lpstr>Home Assignment</vt:lpstr>
      <vt:lpstr>Home Assignment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Skills</dc:title>
  <dc:creator>ashish</dc:creator>
  <cp:lastModifiedBy>GITASHREE NAYAK</cp:lastModifiedBy>
  <cp:revision>1</cp:revision>
  <dcterms:created xsi:type="dcterms:W3CDTF">2020-06-19T05:51:45Z</dcterms:created>
  <dcterms:modified xsi:type="dcterms:W3CDTF">2022-05-04T15:54:20Z</dcterms:modified>
</cp:coreProperties>
</file>